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sldIdLst>
    <p:sldId id="256" r:id="rId5"/>
    <p:sldId id="259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B7EAAC-8524-852D-BDFC-635F4BF4F8C7}" v="11" dt="2020-05-27T07:45:52.364"/>
    <p1510:client id="{23CF875C-F412-1FD8-8E84-249AA66C9CFF}" v="1" dt="2020-05-25T19:33:03.614"/>
    <p1510:client id="{31C4DF19-EB8F-43BD-A6C2-D49C5A6C6FAD}" v="1" dt="2020-03-31T14:25:45.192"/>
    <p1510:client id="{5E4AEE78-F7D9-B5DB-2DEC-088FF1661CDE}" v="9" dt="2020-04-01T07:04:17.528"/>
    <p1510:client id="{984FB69B-1D75-9794-EEE8-E0332AC87CE4}" v="1" dt="2020-03-06T09:24:53.722"/>
    <p1510:client id="{E7A4CD40-CBED-43CB-89E5-91FF5E893DE4}" v="62" dt="2020-04-15T07:25:29.946"/>
    <p1510:client id="{F57AB381-07D3-4A1F-993E-326E48C211D8}" v="77" dt="2020-04-01T09:39:06.97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3325" autoAdjust="0"/>
  </p:normalViewPr>
  <p:slideViewPr>
    <p:cSldViewPr snapToGrid="0">
      <p:cViewPr varScale="1">
        <p:scale>
          <a:sx n="80" d="100"/>
          <a:sy n="80" d="100"/>
        </p:scale>
        <p:origin x="16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itsch, Markus Johann" userId="S::grtmksh14@prov.bz::9dccb195-3754-45b3-9ac2-de17ab4234bd" providerId="AD" clId="Web-{984FB69B-1D75-9794-EEE8-E0332AC87CE4}"/>
    <pc:docChg chg="addSld">
      <pc:chgData name="Gritsch, Markus Johann" userId="S::grtmksh14@prov.bz::9dccb195-3754-45b3-9ac2-de17ab4234bd" providerId="AD" clId="Web-{984FB69B-1D75-9794-EEE8-E0332AC87CE4}" dt="2020-03-06T09:24:53.722" v="0"/>
      <pc:docMkLst>
        <pc:docMk/>
      </pc:docMkLst>
      <pc:sldChg chg="new">
        <pc:chgData name="Gritsch, Markus Johann" userId="S::grtmksh14@prov.bz::9dccb195-3754-45b3-9ac2-de17ab4234bd" providerId="AD" clId="Web-{984FB69B-1D75-9794-EEE8-E0332AC87CE4}" dt="2020-03-06T09:24:53.722" v="0"/>
        <pc:sldMkLst>
          <pc:docMk/>
          <pc:sldMk cId="2686490278" sldId="257"/>
        </pc:sldMkLst>
      </pc:sldChg>
    </pc:docChg>
  </pc:docChgLst>
  <pc:docChgLst>
    <pc:chgData name="Kofler, Helene Maria" userId="S::kflhnmr61@prov.bz::8538951b-1846-4140-a1de-d829074333b1" providerId="AD" clId="Web-{F57AB381-07D3-4A1F-993E-326E48C211D8}"/>
    <pc:docChg chg="modSld">
      <pc:chgData name="Kofler, Helene Maria" userId="S::kflhnmr61@prov.bz::8538951b-1846-4140-a1de-d829074333b1" providerId="AD" clId="Web-{F57AB381-07D3-4A1F-993E-326E48C211D8}" dt="2020-04-01T09:39:06.971" v="77" actId="14100"/>
      <pc:docMkLst>
        <pc:docMk/>
      </pc:docMkLst>
      <pc:sldChg chg="modSp">
        <pc:chgData name="Kofler, Helene Maria" userId="S::kflhnmr61@prov.bz::8538951b-1846-4140-a1de-d829074333b1" providerId="AD" clId="Web-{F57AB381-07D3-4A1F-993E-326E48C211D8}" dt="2020-04-01T09:39:06.971" v="77" actId="14100"/>
        <pc:sldMkLst>
          <pc:docMk/>
          <pc:sldMk cId="2368530471" sldId="258"/>
        </pc:sldMkLst>
        <pc:spChg chg="mod">
          <ac:chgData name="Kofler, Helene Maria" userId="S::kflhnmr61@prov.bz::8538951b-1846-4140-a1de-d829074333b1" providerId="AD" clId="Web-{F57AB381-07D3-4A1F-993E-326E48C211D8}" dt="2020-04-01T09:39:06.971" v="77" actId="14100"/>
          <ac:spMkLst>
            <pc:docMk/>
            <pc:sldMk cId="2368530471" sldId="258"/>
            <ac:spMk id="2" creationId="{7535461B-C8E6-4ED2-89F7-91A4701AF06F}"/>
          </ac:spMkLst>
        </pc:spChg>
        <pc:spChg chg="mod">
          <ac:chgData name="Kofler, Helene Maria" userId="S::kflhnmr61@prov.bz::8538951b-1846-4140-a1de-d829074333b1" providerId="AD" clId="Web-{F57AB381-07D3-4A1F-993E-326E48C211D8}" dt="2020-04-01T09:38:22.298" v="74" actId="20577"/>
          <ac:spMkLst>
            <pc:docMk/>
            <pc:sldMk cId="2368530471" sldId="258"/>
            <ac:spMk id="3" creationId="{7DAD19DE-3924-40B1-B6D2-F9A250DB95AE}"/>
          </ac:spMkLst>
        </pc:spChg>
      </pc:sldChg>
    </pc:docChg>
  </pc:docChgLst>
  <pc:docChgLst>
    <pc:chgData name="Gerstl, Alexander" userId="S::grslndh26@prov.bz::2b45cbf5-ae22-4a07-8421-4f1bf927430d" providerId="AD" clId="Web-{02B7EAAC-8524-852D-BDFC-635F4BF4F8C7}"/>
    <pc:docChg chg="modSld">
      <pc:chgData name="Gerstl, Alexander" userId="S::grslndh26@prov.bz::2b45cbf5-ae22-4a07-8421-4f1bf927430d" providerId="AD" clId="Web-{02B7EAAC-8524-852D-BDFC-635F4BF4F8C7}" dt="2020-05-27T07:45:59.755" v="11"/>
      <pc:docMkLst>
        <pc:docMk/>
      </pc:docMkLst>
      <pc:sldChg chg="addSp delSp modSp mod setBg">
        <pc:chgData name="Gerstl, Alexander" userId="S::grslndh26@prov.bz::2b45cbf5-ae22-4a07-8421-4f1bf927430d" providerId="AD" clId="Web-{02B7EAAC-8524-852D-BDFC-635F4BF4F8C7}" dt="2020-05-27T07:45:59.755" v="11"/>
        <pc:sldMkLst>
          <pc:docMk/>
          <pc:sldMk cId="1275914997" sldId="259"/>
        </pc:sldMkLst>
        <pc:spChg chg="del">
          <ac:chgData name="Gerstl, Alexander" userId="S::grslndh26@prov.bz::2b45cbf5-ae22-4a07-8421-4f1bf927430d" providerId="AD" clId="Web-{02B7EAAC-8524-852D-BDFC-635F4BF4F8C7}" dt="2020-05-27T07:45:03.815" v="4"/>
          <ac:spMkLst>
            <pc:docMk/>
            <pc:sldMk cId="1275914997" sldId="259"/>
            <ac:spMk id="2" creationId="{4C71DF13-E521-4355-AF46-1FEA4E92211A}"/>
          </ac:spMkLst>
        </pc:spChg>
        <pc:spChg chg="del">
          <ac:chgData name="Gerstl, Alexander" userId="S::grslndh26@prov.bz::2b45cbf5-ae22-4a07-8421-4f1bf927430d" providerId="AD" clId="Web-{02B7EAAC-8524-852D-BDFC-635F4BF4F8C7}" dt="2020-05-27T07:44:52.815" v="3"/>
          <ac:spMkLst>
            <pc:docMk/>
            <pc:sldMk cId="1275914997" sldId="259"/>
            <ac:spMk id="3" creationId="{9F2621BC-46BE-4CF9-B219-37F22D15F0C0}"/>
          </ac:spMkLst>
        </pc:spChg>
        <pc:spChg chg="add del mod">
          <ac:chgData name="Gerstl, Alexander" userId="S::grslndh26@prov.bz::2b45cbf5-ae22-4a07-8421-4f1bf927430d" providerId="AD" clId="Web-{02B7EAAC-8524-852D-BDFC-635F4BF4F8C7}" dt="2020-05-27T07:44:13.313" v="2"/>
          <ac:spMkLst>
            <pc:docMk/>
            <pc:sldMk cId="1275914997" sldId="259"/>
            <ac:spMk id="4" creationId="{5D0AF1A5-5477-416E-A475-FADFB693DAA0}"/>
          </ac:spMkLst>
        </pc:spChg>
        <pc:spChg chg="add del mod">
          <ac:chgData name="Gerstl, Alexander" userId="S::grslndh26@prov.bz::2b45cbf5-ae22-4a07-8421-4f1bf927430d" providerId="AD" clId="Web-{02B7EAAC-8524-852D-BDFC-635F4BF4F8C7}" dt="2020-05-27T07:45:47.645" v="8"/>
          <ac:spMkLst>
            <pc:docMk/>
            <pc:sldMk cId="1275914997" sldId="259"/>
            <ac:spMk id="7" creationId="{DAD66883-FA3F-44EC-86F0-CCD432ACB743}"/>
          </ac:spMkLst>
        </pc:spChg>
        <pc:picChg chg="add del mod ord">
          <ac:chgData name="Gerstl, Alexander" userId="S::grslndh26@prov.bz::2b45cbf5-ae22-4a07-8421-4f1bf927430d" providerId="AD" clId="Web-{02B7EAAC-8524-852D-BDFC-635F4BF4F8C7}" dt="2020-05-27T07:45:15.566" v="7"/>
          <ac:picMkLst>
            <pc:docMk/>
            <pc:sldMk cId="1275914997" sldId="259"/>
            <ac:picMk id="5" creationId="{AE6BFC90-CDCA-4AC5-BF2A-83073D5BA38E}"/>
          </ac:picMkLst>
        </pc:picChg>
        <pc:picChg chg="add mod ord">
          <ac:chgData name="Gerstl, Alexander" userId="S::grslndh26@prov.bz::2b45cbf5-ae22-4a07-8421-4f1bf927430d" providerId="AD" clId="Web-{02B7EAAC-8524-852D-BDFC-635F4BF4F8C7}" dt="2020-05-27T07:45:59.755" v="11"/>
          <ac:picMkLst>
            <pc:docMk/>
            <pc:sldMk cId="1275914997" sldId="259"/>
            <ac:picMk id="8" creationId="{F1CC7AEE-2DEA-4219-9755-BF2D3D6FF3BA}"/>
          </ac:picMkLst>
        </pc:picChg>
      </pc:sldChg>
    </pc:docChg>
  </pc:docChgLst>
  <pc:docChgLst>
    <pc:chgData name="Kofler, Helene Maria" userId="S::kflhnmr61@prov.bz::8538951b-1846-4140-a1de-d829074333b1" providerId="AD" clId="Web-{23CF875C-F412-1FD8-8E84-249AA66C9CFF}"/>
    <pc:docChg chg="modSld">
      <pc:chgData name="Kofler, Helene Maria" userId="S::kflhnmr61@prov.bz::8538951b-1846-4140-a1de-d829074333b1" providerId="AD" clId="Web-{23CF875C-F412-1FD8-8E84-249AA66C9CFF}" dt="2020-05-25T19:33:03.614" v="1" actId="20577"/>
      <pc:docMkLst>
        <pc:docMk/>
      </pc:docMkLst>
      <pc:sldChg chg="modSp">
        <pc:chgData name="Kofler, Helene Maria" userId="S::kflhnmr61@prov.bz::8538951b-1846-4140-a1de-d829074333b1" providerId="AD" clId="Web-{23CF875C-F412-1FD8-8E84-249AA66C9CFF}" dt="2020-05-25T19:33:03.614" v="1" actId="20577"/>
        <pc:sldMkLst>
          <pc:docMk/>
          <pc:sldMk cId="2368530471" sldId="258"/>
        </pc:sldMkLst>
        <pc:spChg chg="mod">
          <ac:chgData name="Kofler, Helene Maria" userId="S::kflhnmr61@prov.bz::8538951b-1846-4140-a1de-d829074333b1" providerId="AD" clId="Web-{23CF875C-F412-1FD8-8E84-249AA66C9CFF}" dt="2020-05-25T19:33:03.614" v="1" actId="20577"/>
          <ac:spMkLst>
            <pc:docMk/>
            <pc:sldMk cId="2368530471" sldId="258"/>
            <ac:spMk id="3" creationId="{7DAD19DE-3924-40B1-B6D2-F9A250DB95AE}"/>
          </ac:spMkLst>
        </pc:spChg>
      </pc:sldChg>
    </pc:docChg>
  </pc:docChgLst>
  <pc:docChgLst>
    <pc:chgData name="Kofler, Helene Maria" userId="S::kflhnmr61@prov.bz::8538951b-1846-4140-a1de-d829074333b1" providerId="AD" clId="Web-{31C4DF19-EB8F-43BD-A6C2-D49C5A6C6FAD}"/>
    <pc:docChg chg="addSld">
      <pc:chgData name="Kofler, Helene Maria" userId="S::kflhnmr61@prov.bz::8538951b-1846-4140-a1de-d829074333b1" providerId="AD" clId="Web-{31C4DF19-EB8F-43BD-A6C2-D49C5A6C6FAD}" dt="2020-03-31T14:25:45.192" v="0"/>
      <pc:docMkLst>
        <pc:docMk/>
      </pc:docMkLst>
      <pc:sldChg chg="new">
        <pc:chgData name="Kofler, Helene Maria" userId="S::kflhnmr61@prov.bz::8538951b-1846-4140-a1de-d829074333b1" providerId="AD" clId="Web-{31C4DF19-EB8F-43BD-A6C2-D49C5A6C6FAD}" dt="2020-03-31T14:25:45.192" v="0"/>
        <pc:sldMkLst>
          <pc:docMk/>
          <pc:sldMk cId="4263938473" sldId="258"/>
        </pc:sldMkLst>
      </pc:sldChg>
    </pc:docChg>
  </pc:docChgLst>
  <pc:docChgLst>
    <pc:chgData name="Gritsch, Markus Johann" userId="S::grtmksh14@prov.bz::9dccb195-3754-45b3-9ac2-de17ab4234bd" providerId="AD" clId="Web-{5E4AEE78-F7D9-B5DB-2DEC-088FF1661CDE}"/>
    <pc:docChg chg="addSld delSld modSld">
      <pc:chgData name="Gritsch, Markus Johann" userId="S::grtmksh14@prov.bz::9dccb195-3754-45b3-9ac2-de17ab4234bd" providerId="AD" clId="Web-{5E4AEE78-F7D9-B5DB-2DEC-088FF1661CDE}" dt="2020-04-01T07:04:17.528" v="8"/>
      <pc:docMkLst>
        <pc:docMk/>
      </pc:docMkLst>
      <pc:sldChg chg="addSp modSp mod modClrScheme chgLayout">
        <pc:chgData name="Gritsch, Markus Johann" userId="S::grtmksh14@prov.bz::9dccb195-3754-45b3-9ac2-de17ab4234bd" providerId="AD" clId="Web-{5E4AEE78-F7D9-B5DB-2DEC-088FF1661CDE}" dt="2020-04-01T07:00:17.980" v="0"/>
        <pc:sldMkLst>
          <pc:docMk/>
          <pc:sldMk cId="2686490278" sldId="257"/>
        </pc:sldMkLst>
        <pc:spChg chg="add mod">
          <ac:chgData name="Gritsch, Markus Johann" userId="S::grtmksh14@prov.bz::9dccb195-3754-45b3-9ac2-de17ab4234bd" providerId="AD" clId="Web-{5E4AEE78-F7D9-B5DB-2DEC-088FF1661CDE}" dt="2020-04-01T07:00:17.980" v="0"/>
          <ac:spMkLst>
            <pc:docMk/>
            <pc:sldMk cId="2686490278" sldId="257"/>
            <ac:spMk id="2" creationId="{7535461B-C8E6-4ED2-89F7-91A4701AF06F}"/>
          </ac:spMkLst>
        </pc:spChg>
        <pc:spChg chg="add mod">
          <ac:chgData name="Gritsch, Markus Johann" userId="S::grtmksh14@prov.bz::9dccb195-3754-45b3-9ac2-de17ab4234bd" providerId="AD" clId="Web-{5E4AEE78-F7D9-B5DB-2DEC-088FF1661CDE}" dt="2020-04-01T07:00:17.980" v="0"/>
          <ac:spMkLst>
            <pc:docMk/>
            <pc:sldMk cId="2686490278" sldId="257"/>
            <ac:spMk id="3" creationId="{7DAD19DE-3924-40B1-B6D2-F9A250DB95AE}"/>
          </ac:spMkLst>
        </pc:spChg>
      </pc:sldChg>
      <pc:sldChg chg="add replId">
        <pc:chgData name="Gritsch, Markus Johann" userId="S::grtmksh14@prov.bz::9dccb195-3754-45b3-9ac2-de17ab4234bd" providerId="AD" clId="Web-{5E4AEE78-F7D9-B5DB-2DEC-088FF1661CDE}" dt="2020-04-01T07:04:17.528" v="8"/>
        <pc:sldMkLst>
          <pc:docMk/>
          <pc:sldMk cId="2368530471" sldId="258"/>
        </pc:sldMkLst>
      </pc:sldChg>
      <pc:sldChg chg="del">
        <pc:chgData name="Gritsch, Markus Johann" userId="S::grtmksh14@prov.bz::9dccb195-3754-45b3-9ac2-de17ab4234bd" providerId="AD" clId="Web-{5E4AEE78-F7D9-B5DB-2DEC-088FF1661CDE}" dt="2020-04-01T07:04:14.919" v="7"/>
        <pc:sldMkLst>
          <pc:docMk/>
          <pc:sldMk cId="4263938473" sldId="258"/>
        </pc:sldMkLst>
      </pc:sldChg>
      <pc:sldChg chg="new del">
        <pc:chgData name="Gritsch, Markus Johann" userId="S::grtmksh14@prov.bz::9dccb195-3754-45b3-9ac2-de17ab4234bd" providerId="AD" clId="Web-{5E4AEE78-F7D9-B5DB-2DEC-088FF1661CDE}" dt="2020-04-01T07:00:28.308" v="4"/>
        <pc:sldMkLst>
          <pc:docMk/>
          <pc:sldMk cId="130761784" sldId="259"/>
        </pc:sldMkLst>
      </pc:sldChg>
      <pc:sldChg chg="add del replId">
        <pc:chgData name="Gritsch, Markus Johann" userId="S::grtmksh14@prov.bz::9dccb195-3754-45b3-9ac2-de17ab4234bd" providerId="AD" clId="Web-{5E4AEE78-F7D9-B5DB-2DEC-088FF1661CDE}" dt="2020-04-01T07:01:59.778" v="6"/>
        <pc:sldMkLst>
          <pc:docMk/>
          <pc:sldMk cId="464307899" sldId="259"/>
        </pc:sldMkLst>
      </pc:sldChg>
      <pc:sldChg chg="new del">
        <pc:chgData name="Gritsch, Markus Johann" userId="S::grtmksh14@prov.bz::9dccb195-3754-45b3-9ac2-de17ab4234bd" providerId="AD" clId="Web-{5E4AEE78-F7D9-B5DB-2DEC-088FF1661CDE}" dt="2020-04-01T07:00:27.886" v="3"/>
        <pc:sldMkLst>
          <pc:docMk/>
          <pc:sldMk cId="3869915508" sldId="260"/>
        </pc:sldMkLst>
      </pc:sldChg>
    </pc:docChg>
  </pc:docChgLst>
  <pc:docChgLst>
    <pc:chgData name="Kofler, Helene Maria" userId="S::kflhnmr61@prov.bz::8538951b-1846-4140-a1de-d829074333b1" providerId="AD" clId="Web-{E7A4CD40-CBED-43CB-89E5-91FF5E893DE4}"/>
    <pc:docChg chg="addSld modSld">
      <pc:chgData name="Kofler, Helene Maria" userId="S::kflhnmr61@prov.bz::8538951b-1846-4140-a1de-d829074333b1" providerId="AD" clId="Web-{E7A4CD40-CBED-43CB-89E5-91FF5E893DE4}" dt="2020-04-15T07:25:29.946" v="60" actId="14100"/>
      <pc:docMkLst>
        <pc:docMk/>
      </pc:docMkLst>
      <pc:sldChg chg="addSp modSp">
        <pc:chgData name="Kofler, Helene Maria" userId="S::kflhnmr61@prov.bz::8538951b-1846-4140-a1de-d829074333b1" providerId="AD" clId="Web-{E7A4CD40-CBED-43CB-89E5-91FF5E893DE4}" dt="2020-04-15T07:25:29.946" v="60" actId="14100"/>
        <pc:sldMkLst>
          <pc:docMk/>
          <pc:sldMk cId="2686490278" sldId="257"/>
        </pc:sldMkLst>
        <pc:spChg chg="mod">
          <ac:chgData name="Kofler, Helene Maria" userId="S::kflhnmr61@prov.bz::8538951b-1846-4140-a1de-d829074333b1" providerId="AD" clId="Web-{E7A4CD40-CBED-43CB-89E5-91FF5E893DE4}" dt="2020-04-15T07:25:29.946" v="60" actId="14100"/>
          <ac:spMkLst>
            <pc:docMk/>
            <pc:sldMk cId="2686490278" sldId="257"/>
            <ac:spMk id="2" creationId="{7535461B-C8E6-4ED2-89F7-91A4701AF06F}"/>
          </ac:spMkLst>
        </pc:spChg>
        <pc:spChg chg="mod">
          <ac:chgData name="Kofler, Helene Maria" userId="S::kflhnmr61@prov.bz::8538951b-1846-4140-a1de-d829074333b1" providerId="AD" clId="Web-{E7A4CD40-CBED-43CB-89E5-91FF5E893DE4}" dt="2020-04-15T07:25:07.868" v="57" actId="20577"/>
          <ac:spMkLst>
            <pc:docMk/>
            <pc:sldMk cId="2686490278" sldId="257"/>
            <ac:spMk id="3" creationId="{7DAD19DE-3924-40B1-B6D2-F9A250DB95AE}"/>
          </ac:spMkLst>
        </pc:spChg>
        <pc:picChg chg="add mod">
          <ac:chgData name="Kofler, Helene Maria" userId="S::kflhnmr61@prov.bz::8538951b-1846-4140-a1de-d829074333b1" providerId="AD" clId="Web-{E7A4CD40-CBED-43CB-89E5-91FF5E893DE4}" dt="2020-04-15T07:24:25.384" v="20"/>
          <ac:picMkLst>
            <pc:docMk/>
            <pc:sldMk cId="2686490278" sldId="257"/>
            <ac:picMk id="4" creationId="{BC3D3108-FCA1-4780-B259-9F9004C0BA8E}"/>
          </ac:picMkLst>
        </pc:picChg>
        <pc:picChg chg="add mod">
          <ac:chgData name="Kofler, Helene Maria" userId="S::kflhnmr61@prov.bz::8538951b-1846-4140-a1de-d829074333b1" providerId="AD" clId="Web-{E7A4CD40-CBED-43CB-89E5-91FF5E893DE4}" dt="2020-04-15T07:25:04.399" v="56" actId="1076"/>
          <ac:picMkLst>
            <pc:docMk/>
            <pc:sldMk cId="2686490278" sldId="257"/>
            <ac:picMk id="6" creationId="{68FC8646-879E-42A5-B5AB-3D3253177632}"/>
          </ac:picMkLst>
        </pc:picChg>
      </pc:sldChg>
      <pc:sldChg chg="new">
        <pc:chgData name="Kofler, Helene Maria" userId="S::kflhnmr61@prov.bz::8538951b-1846-4140-a1de-d829074333b1" providerId="AD" clId="Web-{E7A4CD40-CBED-43CB-89E5-91FF5E893DE4}" dt="2020-04-15T07:18:39.152" v="0"/>
        <pc:sldMkLst>
          <pc:docMk/>
          <pc:sldMk cId="1275914997" sldId="25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8336E7-1C84-4274-8D4B-181B95AD2C2D}" type="datetimeFigureOut">
              <a:rPr lang="de-DE" smtClean="0"/>
              <a:t>21.03.2022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E3735F-0E69-4F28-96AE-B516B12BB9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3994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1" dirty="0"/>
              <a:t>Mögliche</a:t>
            </a:r>
            <a:r>
              <a:rPr lang="de-DE" b="1" baseline="0" dirty="0"/>
              <a:t> Verknüpfungspunkte zu den jeweiligen </a:t>
            </a:r>
            <a:r>
              <a:rPr lang="de-DE" b="1" baseline="0"/>
              <a:t>Fächern: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b="1" dirty="0"/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de-DE" b="1" dirty="0"/>
              <a:t>Informatik:</a:t>
            </a:r>
            <a:r>
              <a:rPr lang="de-DE" b="1" baseline="0" dirty="0"/>
              <a:t> </a:t>
            </a:r>
            <a:r>
              <a:rPr lang="de-DE" baseline="0" dirty="0"/>
              <a:t>Digitalisierung, Daten, Industrie 4.0, Softwareentwicklung</a:t>
            </a:r>
            <a:endParaRPr lang="de-DE" dirty="0"/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de-DE" b="1" dirty="0"/>
              <a:t>BWL: </a:t>
            </a:r>
            <a:r>
              <a:rPr lang="de-DE" dirty="0"/>
              <a:t>…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de-DE" b="1" dirty="0"/>
              <a:t>Deutsch: </a:t>
            </a:r>
            <a:r>
              <a:rPr lang="de-DE" dirty="0"/>
              <a:t>…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de-DE" b="1" dirty="0"/>
              <a:t>Geschichte</a:t>
            </a:r>
            <a:r>
              <a:rPr lang="de-DE" dirty="0"/>
              <a:t>:  …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de-DE" b="1" dirty="0"/>
              <a:t>Italienisch: </a:t>
            </a:r>
            <a:r>
              <a:rPr lang="de-DE" dirty="0"/>
              <a:t>…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de-DE" b="1" dirty="0"/>
              <a:t>Englisch:</a:t>
            </a:r>
            <a:r>
              <a:rPr lang="de-DE" b="1" baseline="0" dirty="0"/>
              <a:t> </a:t>
            </a:r>
            <a:r>
              <a:rPr lang="de-DE" dirty="0"/>
              <a:t>…</a:t>
            </a:r>
            <a:endParaRPr lang="de-DE" baseline="0" dirty="0"/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de-DE" b="1" dirty="0"/>
              <a:t>Mathematik:  </a:t>
            </a:r>
            <a:r>
              <a:rPr lang="de-DE" dirty="0"/>
              <a:t>…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de-DE" b="1" dirty="0"/>
              <a:t>RWK: </a:t>
            </a:r>
            <a:r>
              <a:rPr lang="de-DE" dirty="0"/>
              <a:t>…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E3735F-0E69-4F28-96AE-B516B12BB920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9030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5BB83-7CA6-4A43-A0B8-9792EB3E5AD3}" type="datetimeFigureOut">
              <a:rPr lang="de-DE" smtClean="0"/>
              <a:t>21.03.2022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1CA-6A3A-4EDD-A4AA-347A30CDE60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2852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5BB83-7CA6-4A43-A0B8-9792EB3E5AD3}" type="datetimeFigureOut">
              <a:rPr lang="de-DE" smtClean="0"/>
              <a:t>21.03.2022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1CA-6A3A-4EDD-A4AA-347A30CDE60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4313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5BB83-7CA6-4A43-A0B8-9792EB3E5AD3}" type="datetimeFigureOut">
              <a:rPr lang="de-DE" smtClean="0"/>
              <a:t>21.03.2022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1CA-6A3A-4EDD-A4AA-347A30CDE60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1954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5BB83-7CA6-4A43-A0B8-9792EB3E5AD3}" type="datetimeFigureOut">
              <a:rPr lang="de-DE" smtClean="0"/>
              <a:t>21.03.2022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1CA-6A3A-4EDD-A4AA-347A30CDE60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4262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5BB83-7CA6-4A43-A0B8-9792EB3E5AD3}" type="datetimeFigureOut">
              <a:rPr lang="de-DE" smtClean="0"/>
              <a:t>21.03.2022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1CA-6A3A-4EDD-A4AA-347A30CDE60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5588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5BB83-7CA6-4A43-A0B8-9792EB3E5AD3}" type="datetimeFigureOut">
              <a:rPr lang="de-DE" smtClean="0"/>
              <a:t>21.03.2022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1CA-6A3A-4EDD-A4AA-347A30CDE60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2715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5BB83-7CA6-4A43-A0B8-9792EB3E5AD3}" type="datetimeFigureOut">
              <a:rPr lang="de-DE" smtClean="0"/>
              <a:t>21.03.2022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1CA-6A3A-4EDD-A4AA-347A30CDE60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6860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5BB83-7CA6-4A43-A0B8-9792EB3E5AD3}" type="datetimeFigureOut">
              <a:rPr lang="de-DE" smtClean="0"/>
              <a:t>21.03.2022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1CA-6A3A-4EDD-A4AA-347A30CDE60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3720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5BB83-7CA6-4A43-A0B8-9792EB3E5AD3}" type="datetimeFigureOut">
              <a:rPr lang="de-DE" smtClean="0"/>
              <a:t>21.03.2022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1CA-6A3A-4EDD-A4AA-347A30CDE60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0104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5BB83-7CA6-4A43-A0B8-9792EB3E5AD3}" type="datetimeFigureOut">
              <a:rPr lang="de-DE" smtClean="0"/>
              <a:t>21.03.2022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1CA-6A3A-4EDD-A4AA-347A30CDE60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295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5BB83-7CA6-4A43-A0B8-9792EB3E5AD3}" type="datetimeFigureOut">
              <a:rPr lang="de-DE" smtClean="0"/>
              <a:t>21.03.2022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1CA-6A3A-4EDD-A4AA-347A30CDE60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4207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5BB83-7CA6-4A43-A0B8-9792EB3E5AD3}" type="datetimeFigureOut">
              <a:rPr lang="de-DE" smtClean="0"/>
              <a:t>21.03.2022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811CA-6A3A-4EDD-A4AA-347A30CDE60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1850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8349" y="0"/>
            <a:ext cx="8602559" cy="6833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546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59149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33d99e21-9353-40d8-9e52-aa474c63ae60">
      <UserInfo>
        <DisplayName/>
        <AccountId xsi:nil="true"/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EE852238FD49A4BA13625720717C918" ma:contentTypeVersion="12" ma:contentTypeDescription="Ein neues Dokument erstellen." ma:contentTypeScope="" ma:versionID="154e448f0ca517f5d6200f149b4a38cd">
  <xsd:schema xmlns:xsd="http://www.w3.org/2001/XMLSchema" xmlns:xs="http://www.w3.org/2001/XMLSchema" xmlns:p="http://schemas.microsoft.com/office/2006/metadata/properties" xmlns:ns2="d04e4b7f-358d-4d69-a8b6-0df8d38ecebf" xmlns:ns3="33d99e21-9353-40d8-9e52-aa474c63ae60" targetNamespace="http://schemas.microsoft.com/office/2006/metadata/properties" ma:root="true" ma:fieldsID="29fbc12e2aa901207807f1df2c429b04" ns2:_="" ns3:_="">
    <xsd:import namespace="d04e4b7f-358d-4d69-a8b6-0df8d38ecebf"/>
    <xsd:import namespace="33d99e21-9353-40d8-9e52-aa474c63ae6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4e4b7f-358d-4d69-a8b6-0df8d38ec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d99e21-9353-40d8-9e52-aa474c63ae60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C3F30D5-CDE0-419E-92D6-FCD742790FE3}">
  <ds:schemaRefs>
    <ds:schemaRef ds:uri="http://schemas.microsoft.com/office/2006/metadata/properties"/>
    <ds:schemaRef ds:uri="http://schemas.microsoft.com/office/infopath/2007/PartnerControls"/>
    <ds:schemaRef ds:uri="33d99e21-9353-40d8-9e52-aa474c63ae60"/>
  </ds:schemaRefs>
</ds:datastoreItem>
</file>

<file path=customXml/itemProps2.xml><?xml version="1.0" encoding="utf-8"?>
<ds:datastoreItem xmlns:ds="http://schemas.openxmlformats.org/officeDocument/2006/customXml" ds:itemID="{47917D9B-0D8B-404C-A362-CF324031440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9DF538C-0B43-483A-BFC8-F1952901945F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Application>Microsoft Office PowerPoint</Application>
  <PresentationFormat>Breitbild</PresentationFormat>
  <Paragraphs>11</Paragraphs>
  <Slides>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PowerPoint-Präsentation</vt:lpstr>
      <vt:lpstr>PowerPoint-Präsentation</vt:lpstr>
    </vt:vector>
  </TitlesOfParts>
  <Company>Autonome Provinz Bozen - Südtirol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Gritsch Markus Johann</dc:creator>
  <cp:lastModifiedBy>Gritsch Markus Johann</cp:lastModifiedBy>
  <cp:revision>83</cp:revision>
  <dcterms:created xsi:type="dcterms:W3CDTF">2020-02-18T08:15:39Z</dcterms:created>
  <dcterms:modified xsi:type="dcterms:W3CDTF">2022-03-21T14:35:12Z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0x010100AEE852238FD49A4BA13625720717C918</vt:lpwstr>
  </property>
  <property fmtid="{D5CDD505-2E9C-101B-9397-08002B2CF9AE}" pid="3" name="Order">
    <vt:r8>1019500</vt:r8>
  </property>
  <property fmtid="{D5CDD505-2E9C-101B-9397-08002B2CF9AE}" pid="4" name="_SourceUrl">
    <vt:lpwstr/>
  </property>
  <property fmtid="{D5CDD505-2E9C-101B-9397-08002B2CF9AE}" pid="5" name="_SharedFileIndex">
    <vt:lpwstr/>
  </property>
  <property fmtid="{D5CDD505-2E9C-101B-9397-08002B2CF9AE}" pid="6" name="ComplianceAssetId">
    <vt:lpwstr/>
  </property>
</Properties>
</file>